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zione" id="{8F3D1D3E-20C1-46EE-8FB5-EA2913538B36}">
          <p14:sldIdLst>
            <p14:sldId id="256"/>
            <p14:sldId id="257"/>
          </p14:sldIdLst>
        </p14:section>
        <p14:section name="Sistemi Real-Time" id="{721ADDCF-1B9F-47E8-9834-B9D91C96E5EC}">
          <p14:sldIdLst>
            <p14:sldId id="258"/>
            <p14:sldId id="259"/>
            <p14:sldId id="260"/>
            <p14:sldId id="261"/>
          </p14:sldIdLst>
        </p14:section>
        <p14:section name="Scheduling" id="{0269A950-5331-4B19-BCAA-49F5CB785564}">
          <p14:sldIdLst>
            <p14:sldId id="262"/>
            <p14:sldId id="263"/>
            <p14:sldId id="264"/>
          </p14:sldIdLst>
        </p14:section>
        <p14:section name="Algoritmi di scheduling" id="{F7F97C43-A53B-44F9-BB50-AA43A7C717A4}">
          <p14:sldIdLst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</p14:sldIdLst>
        </p14:section>
        <p14:section name="Interazioni tra processi" id="{7E9F3691-7E21-4584-9374-8B29A0DC7180}">
          <p14:sldIdLst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Progetto" id="{202D3284-2200-4808-B77C-CD48A0016334}">
          <p14:sldIdLst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3F19ED-C89B-464D-AB1C-0EBDC17B5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1371B2A-F3D4-4198-BE7B-25408960C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ED0B6-4E82-4222-AD2C-AB4649C9B6DD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6922426-D8B5-47BC-9700-69C966CB6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C85C570-94F5-4FE5-A4BE-F41E8709B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D8534-E7F8-467D-A422-AD958871EC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6416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9DEE0A1F-90B3-42D2-AE0D-684D64833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678089A-497B-4452-81F1-5026CA6B2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D7511F6-F7DD-4CEA-BACF-239328EDCD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ED0B6-4E82-4222-AD2C-AB4649C9B6DD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526BA92-CB18-46B4-BFE8-4DFFF5A625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DA9AF0-216B-4C65-96C9-29A5B6548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D8534-E7F8-467D-A422-AD958871EC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2295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2008AFC4-D9EE-4B58-A8EE-C06B115DA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4000">
                <a:solidFill>
                  <a:srgbClr val="FFFFFF"/>
                </a:solidFill>
              </a:rPr>
              <a:t>Algoritmi di scheduling real-time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6B20726-328C-41DD-ABF0-337794102B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8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A7364A56-66B3-45E4-ACA9-467B48354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Algoritmi di schedulazione real-time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EA777A8-D0B6-4B78-9306-1F6AA58C7C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244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19F77A90-FD0A-4A08-A528-1A2500D58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Static cyclic scheduling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CA3389E-FE68-45D7-AEB9-E4B1CB940E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613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AD1B14CB-D50E-4AC4-AA14-CD15FA33A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Static cyclic scheduling: caratteristiche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E9F20DD-C79A-45FB-A183-CC17AB7219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05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046F4BFB-4244-4D84-B0D4-CEB47038D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Static cyclic scheduling: conclusioni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9C81838-8A75-48ED-8A62-C85608670C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5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7BF73851-750C-4965-B925-70A33F93B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Rate monotonic scheduling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1DC8C95-CDC0-40CF-8F5B-42FA9662F8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05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70EA1718-89CE-419A-90CD-FBCF05B0E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Rate monotonic priority ordering: esempio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219BEA5-493A-45BD-B945-9D3312145D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036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5D039AF3-A25E-40F2-B4B3-1C168ADBA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Rate monotonic scheduling: ottimalità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959A23D-55F7-4299-9769-2CB9FB32E9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880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C6FA4893-2F58-4A4F-8166-B6798D7D5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Test di ammissibilità di uno scheduling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0FE00D5-C9F6-494F-B3B3-453DAE35C5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58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F2FD6A3D-33C7-4F90-9A06-8B4F05632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Ammissibilità di RMPO: esempio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A310A26-AF59-4FEF-925F-913773764D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26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EB56E523-B4D1-4473-8F01-E4604A8E8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Ammissibilità di RMPO: esempio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4566CEC-A1F7-4B9C-96AF-09D6CDD8C7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69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582169F1-5F3E-4D92-B53D-023017586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sommario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C004A7E-87ED-460C-BDDA-E14FC3DB79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489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E9FB549D-A607-4E47-AB01-276BB6F1C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Fixed priority scheduling: analisi esatta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205E7DE-B9F6-4910-966D-62872B8D9B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66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1766C294-29BF-49D5-A84F-7554D6C23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analisi esatta: equazione di ricorrenza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2B10F4F-122C-4274-8685-BB6FEE28BF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65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728642E5-E6EA-440B-8370-9E55535F4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Earliest deadline first scheduling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E5033B2-C036-4281-80D6-4C9F8BC016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77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759FC823-4A19-49DB-A55B-6AF9476CE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Earliest deadline first scheduling: esempio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FF8C6E7-1D68-4B5B-B574-FA1A290C6F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88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830AA150-6912-4BF4-8697-40A44C343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Confrontro tra rmpo e edf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6EB0714-8CAA-4975-B3C1-5060C6BE6F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89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D91D0ED7-54CD-4B51-9087-3F3572917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Least slack time scheduling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1486610-6188-4FB7-BC2C-B02F1548D8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53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0181DDB1-52A4-4BF6-8088-40087C76E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Least slack time scheduling: esempio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91FBAB3-E009-4CB5-BBF9-E505266CF0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57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26E74C80-A9BB-459E-8548-6AB9D91AD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Interazioni tra processi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C1EADF4-C1AD-48F4-9925-D8C03FE929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3198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6F151CAB-880E-4A7F-9A34-3C5DFB3E9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Prioroty inversion problem: esempio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BC1EAA8-919D-41B9-A444-0239ED7A5C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28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BC34E217-7C0B-4E7A-A046-8756DD005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Priority inheritance protocol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11356BF-225D-4811-A291-670FDEA2D2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31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C18FC9FA-0410-4715-9285-A0685C69A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Definizione di un sistema real-time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4C9BD87-6436-4083-BD40-230E8BE319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83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7A4E6E40-96AB-420F-ABF2-2D770C6E4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Priority inheritance protocol: esempio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53A2AFA-372E-4936-8572-EBB05D8073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5384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625312E0-0D58-4826-B2F0-A5B6CA0E7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Priority ceiling protocol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8BA9A81-AF31-43E5-BA44-06E06F59C5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70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618E11F6-AAA3-4A7F-B7BA-2C2BDB2A6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PIP VS PCP: situazione di deadlock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14BC0F8-941F-46E5-9F5F-AEA6A89E10E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1657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EAEDB5AB-4A57-422D-B570-70166EAFF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Immediate inheritance protocol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29D8D9D-2C64-427A-9171-AA8A6B7052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958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B2B34FD7-79E0-4448-822F-02DDC642B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jitter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6101A90-05EA-4D82-B98F-9AA88EF93B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300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66CCEEE2-812F-4208-BAAC-5528053C9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Stima del tempo di esecuzione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DD1B4BA-DB9A-4592-9A3C-D33E7F6AD6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493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EE54090D-02BE-4D5B-B359-B2C9B18F4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progetto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4D20FBF-9E43-46E0-BA04-8A7E0F076E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149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84A600DB-99B6-444A-80C7-19ACDCFD5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Dati dei processi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3CE89B3-BA13-4231-AF0C-43755B23F4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9865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B560C941-2069-46C5-B21F-9CD0DE218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Test di schedulabilità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F6406F0-F8A8-49A1-B710-AEF821DAB6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700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B0363B11-F4F5-44B9-BB7B-D6B7229D9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risultati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889C97D-545B-44D2-A063-B0D4298E2D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96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04C64947-0157-4B75-9B6E-960FA4EBA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Classificazione dei sistemi real-time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4933A53-FA8C-42C0-9603-4F239EF897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9956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CC255AE9-F4AD-429A-91A5-5BFD78AB9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Analisi esatta di joseph e pandya</a:t>
            </a:r>
            <a:endParaRPr lang="it-IT">
              <a:latin typeface="Gill Sans MT" pitchFamily="34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9403AE1-C8A4-4154-BDD2-B984EBB873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704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A7560A25-D066-4E0D-86F9-78EBB7605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Analisi esatta di joseph e pandya</a:t>
            </a:r>
            <a:endParaRPr lang="it-IT">
              <a:latin typeface="Gill Sans MT" pitchFamily="34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375FB00-CDE3-4896-9FA7-951A163A2E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835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B4F7B815-0419-4F2B-A1A0-ED1AEA76D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Schedulazione con rate monotonic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D196571-33A3-4E6F-BB59-F745CE13A1E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3387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B262015E-2B79-457A-B603-F4A27A637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Schedulazione con rate monotonic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25857E0-AEF4-4521-8654-654A64A336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4484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152703DB-9AAE-4326-A56F-BA0FEA286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Schedulazione con earliest deadline first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E753D62-7660-45EB-B5CD-4DE83857E5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998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C6F2E352-DF86-4990-82EB-20D59EAE7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Schedulazione con earliest deadline first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8C86E97-C420-4254-8D29-1680961269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7460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A213C0DE-1AFE-4F19-9218-BD1652405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risultati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0C6ED3E-DC4B-4086-9EA3-C1224A05B1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29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8FB4D57A-16C7-4D16-B876-FCB9995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Confronto tra i due algoritmi: priorità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DBA61A5-65DB-4145-B9C4-96F1AFE738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460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62576D81-26BF-443A-8D63-D1B7FCB5B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Confronto tra i due algoritmi: schedulabilità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8219BEB-D73E-47FC-8F58-1B22EBFBF9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2380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C44B1405-66E7-40BD-985A-F3E173879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Strumenti utilizzati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CB20CFC-C950-4644-8C57-6D00CC5F2B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22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A1552B00-6A77-4A41-8011-BBFDD7B3F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Proprietà dei sistemi real-time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149101E-EFBF-4F98-8F0C-393944E5EB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5088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67ADE64F-5FE3-4A38-8EB6-CD0505339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contatti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B968393-0C8A-4CDD-8461-C0855FBEF4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78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AF1762E3-DCDF-4CCF-B101-442697CF9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0B69F6E-A10A-4D33-8F67-D497DCD49B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591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C43BE416-968F-4182-B1F8-B16E1DE8C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Classificazione dei processi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C28AB36-CC08-4966-8AA2-ED59A0DE98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43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54AA739E-F70E-4F47-A3E6-B64A79D78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scheduling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9C90BAB-DD15-4E2F-8C89-ACFB2A695E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48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A564DE9B-D987-4DA3-B571-6F8BD579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Caratteristiche dello scheduling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7595FA7-6A58-4873-8A32-9085587523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96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64761F56-50AF-48E4-95F6-48939E10E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Tecniche di scheduling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5F16028-443A-4428-8B74-B426DB0024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5938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203</Words>
  <Application>Microsoft Office PowerPoint</Application>
  <PresentationFormat>Widescreen</PresentationFormat>
  <Paragraphs>50</Paragraphs>
  <Slides>51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Gill Sans MT</vt:lpstr>
      <vt:lpstr>Tema di Office</vt:lpstr>
      <vt:lpstr>Algoritmi di scheduling real-time</vt:lpstr>
      <vt:lpstr>sommario</vt:lpstr>
      <vt:lpstr>Definizione di un sistema real-time</vt:lpstr>
      <vt:lpstr>Classificazione dei sistemi real-time</vt:lpstr>
      <vt:lpstr>Proprietà dei sistemi real-time</vt:lpstr>
      <vt:lpstr>Classificazione dei processi</vt:lpstr>
      <vt:lpstr>scheduling</vt:lpstr>
      <vt:lpstr>Caratteristiche dello scheduling</vt:lpstr>
      <vt:lpstr>Tecniche di scheduling</vt:lpstr>
      <vt:lpstr>Algoritmi di schedulazione real-time</vt:lpstr>
      <vt:lpstr>Static cyclic scheduling</vt:lpstr>
      <vt:lpstr>Static cyclic scheduling: caratteristiche</vt:lpstr>
      <vt:lpstr>Static cyclic scheduling: conclusioni</vt:lpstr>
      <vt:lpstr>Rate monotonic scheduling</vt:lpstr>
      <vt:lpstr>Rate monotonic priority ordering: esempio</vt:lpstr>
      <vt:lpstr>Rate monotonic scheduling: ottimalità</vt:lpstr>
      <vt:lpstr>Test di ammissibilità di uno scheduling</vt:lpstr>
      <vt:lpstr>Ammissibilità di RMPO: esempio</vt:lpstr>
      <vt:lpstr>Ammissibilità di RMPO: esempio</vt:lpstr>
      <vt:lpstr>Fixed priority scheduling: analisi esatta</vt:lpstr>
      <vt:lpstr>analisi esatta: equazione di ricorrenza</vt:lpstr>
      <vt:lpstr>Earliest deadline first scheduling</vt:lpstr>
      <vt:lpstr>Earliest deadline first scheduling: esempio</vt:lpstr>
      <vt:lpstr>Confrontro tra rmpo e edf</vt:lpstr>
      <vt:lpstr>Least slack time scheduling</vt:lpstr>
      <vt:lpstr>Least slack time scheduling: esempio</vt:lpstr>
      <vt:lpstr>Interazioni tra processi</vt:lpstr>
      <vt:lpstr>Prioroty inversion problem: esempio</vt:lpstr>
      <vt:lpstr>Priority inheritance protocol</vt:lpstr>
      <vt:lpstr>Priority inheritance protocol: esempio</vt:lpstr>
      <vt:lpstr>Priority ceiling protocol</vt:lpstr>
      <vt:lpstr>PIP VS PCP: situazione di deadlock</vt:lpstr>
      <vt:lpstr>Immediate inheritance protocol</vt:lpstr>
      <vt:lpstr>jitter</vt:lpstr>
      <vt:lpstr>Stima del tempo di esecuzione</vt:lpstr>
      <vt:lpstr>progetto</vt:lpstr>
      <vt:lpstr>Dati dei processi</vt:lpstr>
      <vt:lpstr>Test di schedulabilità</vt:lpstr>
      <vt:lpstr>risultati</vt:lpstr>
      <vt:lpstr>Analisi esatta di joseph e pandya</vt:lpstr>
      <vt:lpstr>Analisi esatta di joseph e pandya</vt:lpstr>
      <vt:lpstr>Schedulazione con rate monotonic</vt:lpstr>
      <vt:lpstr>Schedulazione con rate monotonic</vt:lpstr>
      <vt:lpstr>Schedulazione con earliest deadline first</vt:lpstr>
      <vt:lpstr>Schedulazione con earliest deadline first</vt:lpstr>
      <vt:lpstr>risultati</vt:lpstr>
      <vt:lpstr>Confronto tra i due algoritmi: priorità</vt:lpstr>
      <vt:lpstr>Confronto tra i due algoritmi: schedulabilità</vt:lpstr>
      <vt:lpstr>Strumenti utilizzati</vt:lpstr>
      <vt:lpstr>contatti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Algoritmi di scheduling real-time</dc:title>
  <dc:creator>IVONNE RIZZUTO</dc:creator>
  <cp:lastModifiedBy>IVONNE RIZZUTO</cp:lastModifiedBy>
  <cp:revision>2</cp:revision>
  <dcterms:created xsi:type="dcterms:W3CDTF">2022-03-30T11:15:10Z</dcterms:created>
  <dcterms:modified xsi:type="dcterms:W3CDTF">2022-03-30T11:19:13Z</dcterms:modified>
</cp:coreProperties>
</file>